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Μάθημα</a:t>
            </a:r>
            <a:r>
              <a:rPr lang="en-US" smtClean="0"/>
              <a:t> 4</a:t>
            </a:r>
            <a:r>
              <a:rPr lang="el-GR" smtClean="0"/>
              <a:t>ο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smtClean="0"/>
          </a:p>
          <a:p>
            <a:r>
              <a:rPr lang="el-GR" sz="3600" smtClean="0"/>
              <a:t>Μορφοποίηση Κειμένου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Χρώμα Γραμματοσειράς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25" y="2124607"/>
            <a:ext cx="8592749" cy="3753374"/>
          </a:xfrm>
        </p:spPr>
      </p:pic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Επισήμανση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362" y="2162712"/>
            <a:ext cx="8421275" cy="3677163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Εφε</a:t>
            </a:r>
            <a:r>
              <a:rPr lang="el-GR" dirty="0" smtClean="0"/>
              <a:t>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572" y="2138896"/>
            <a:ext cx="8992855" cy="3724795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Στοίχιση Κειμένου (Αριστερά - Δεξιά)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073" y="1843580"/>
            <a:ext cx="7725853" cy="4315427"/>
          </a:xfrm>
        </p:spPr>
      </p:pic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Στοίχιση Κειμένου (Στο Κέντρο – Πλήρης)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768" y="1825625"/>
            <a:ext cx="7486463" cy="4351338"/>
          </a:xfrm>
        </p:spPr>
      </p:pic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Περίγραμμα Κειμένου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647" y="1825625"/>
            <a:ext cx="5284706" cy="4351338"/>
          </a:xfrm>
        </p:spPr>
      </p:pic>
    </p:spTree>
    <p:extLst>
      <p:ext uri="{BB962C8B-B14F-4D97-AF65-F5344CB8AC3E}">
        <p14:creationId xmlns:p14="http://schemas.microsoft.com/office/powerpoint/2010/main" val="3527992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Χρωματισμός Περιγράμματος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363" y="2086502"/>
            <a:ext cx="6611273" cy="3829584"/>
          </a:xfrm>
        </p:spPr>
      </p:pic>
    </p:spTree>
    <p:extLst>
      <p:ext uri="{BB962C8B-B14F-4D97-AF65-F5344CB8AC3E}">
        <p14:creationId xmlns:p14="http://schemas.microsoft.com/office/powerpoint/2010/main" val="32916110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</Words>
  <Application>Microsoft Office PowerPoint</Application>
  <PresentationFormat>Ευρεία οθόνη</PresentationFormat>
  <Paragraphs>10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Παρουσίαση του PowerPoint</vt:lpstr>
      <vt:lpstr>Χρώμα Γραμματοσειράς</vt:lpstr>
      <vt:lpstr>Επισήμανση κειμένου</vt:lpstr>
      <vt:lpstr>Εφε Κειμένου</vt:lpstr>
      <vt:lpstr>Στοίχιση Κειμένου (Αριστερά - Δεξιά)</vt:lpstr>
      <vt:lpstr>Στοίχιση Κειμένου (Στο Κέντρο – Πλήρης)</vt:lpstr>
      <vt:lpstr>Περίγραμμα Κειμένου</vt:lpstr>
      <vt:lpstr>Χρωματισμός Περιγράμματος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atsiov</cp:lastModifiedBy>
  <cp:revision>4</cp:revision>
  <dcterms:created xsi:type="dcterms:W3CDTF">2025-03-05T11:59:19Z</dcterms:created>
  <dcterms:modified xsi:type="dcterms:W3CDTF">2025-03-05T12:30:47Z</dcterms:modified>
</cp:coreProperties>
</file>